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16256000" cy="13004800"/>
  <p:notesSz cx="6858000" cy="9144000"/>
  <p:defaultTextStyle>
    <a:defPPr>
      <a:defRPr lang="ru-RU"/>
    </a:defPPr>
    <a:lvl1pPr algn="l" defTabSz="777875" rtl="0" fontAlgn="base">
      <a:spcBef>
        <a:spcPct val="0"/>
      </a:spcBef>
      <a:spcAft>
        <a:spcPct val="0"/>
      </a:spcAft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1pPr>
    <a:lvl2pPr marL="457200" indent="-228600" algn="l" defTabSz="777875" rtl="0" fontAlgn="base">
      <a:spcBef>
        <a:spcPct val="0"/>
      </a:spcBef>
      <a:spcAft>
        <a:spcPct val="0"/>
      </a:spcAft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2pPr>
    <a:lvl3pPr marL="914400" indent="-457200" algn="l" defTabSz="777875" rtl="0" fontAlgn="base">
      <a:spcBef>
        <a:spcPct val="0"/>
      </a:spcBef>
      <a:spcAft>
        <a:spcPct val="0"/>
      </a:spcAft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3pPr>
    <a:lvl4pPr marL="1371600" indent="-685800" algn="l" defTabSz="777875" rtl="0" fontAlgn="base">
      <a:spcBef>
        <a:spcPct val="0"/>
      </a:spcBef>
      <a:spcAft>
        <a:spcPct val="0"/>
      </a:spcAft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4pPr>
    <a:lvl5pPr marL="1828800" indent="-914400" algn="l" defTabSz="777875" rtl="0" fontAlgn="base">
      <a:spcBef>
        <a:spcPct val="0"/>
      </a:spcBef>
      <a:spcAft>
        <a:spcPct val="0"/>
      </a:spcAft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5pPr>
    <a:lvl6pPr marL="2286000" algn="l" defTabSz="457200" rtl="0" eaLnBrk="1" latinLnBrk="0" hangingPunct="1"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6pPr>
    <a:lvl7pPr marL="2743200" algn="l" defTabSz="457200" rtl="0" eaLnBrk="1" latinLnBrk="0" hangingPunct="1"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7pPr>
    <a:lvl8pPr marL="3200400" algn="l" defTabSz="457200" rtl="0" eaLnBrk="1" latinLnBrk="0" hangingPunct="1"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8pPr>
    <a:lvl9pPr marL="3657600" algn="l" defTabSz="457200" rtl="0" eaLnBrk="1" latinLnBrk="0" hangingPunct="1">
      <a:defRPr sz="46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640" y="-136"/>
      </p:cViewPr>
      <p:guideLst>
        <p:guide orient="horz" pos="4096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116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Shape 117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5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lnSpc>
        <a:spcPct val="118000"/>
      </a:lnSpc>
      <a:spcBef>
        <a:spcPct val="30000"/>
      </a:spcBef>
      <a:spcAft>
        <a:spcPct val="0"/>
      </a:spcAft>
      <a:defRPr kumimoji="1" sz="2200">
        <a:solidFill>
          <a:schemeClr val="tx1"/>
        </a:solidFill>
        <a:latin typeface="Helvetica Neue"/>
        <a:ea typeface="Arial" charset="0"/>
        <a:cs typeface="Helvetica Neue"/>
        <a:sym typeface="Helvetica Neue" charset="0"/>
      </a:defRPr>
    </a:lvl1pPr>
    <a:lvl2pPr marL="742950" indent="-285750" algn="l" defTabSz="457200" rtl="0" fontAlgn="base">
      <a:lnSpc>
        <a:spcPct val="118000"/>
      </a:lnSpc>
      <a:spcBef>
        <a:spcPct val="30000"/>
      </a:spcBef>
      <a:spcAft>
        <a:spcPct val="0"/>
      </a:spcAft>
      <a:defRPr kumimoji="1"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2pPr>
    <a:lvl3pPr marL="1143000" indent="-228600" algn="l" defTabSz="457200" rtl="0" fontAlgn="base">
      <a:lnSpc>
        <a:spcPct val="118000"/>
      </a:lnSpc>
      <a:spcBef>
        <a:spcPct val="30000"/>
      </a:spcBef>
      <a:spcAft>
        <a:spcPct val="0"/>
      </a:spcAft>
      <a:defRPr kumimoji="1"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3pPr>
    <a:lvl4pPr marL="1600200" indent="-228600" algn="l" defTabSz="457200" rtl="0" fontAlgn="base">
      <a:lnSpc>
        <a:spcPct val="118000"/>
      </a:lnSpc>
      <a:spcBef>
        <a:spcPct val="30000"/>
      </a:spcBef>
      <a:spcAft>
        <a:spcPct val="0"/>
      </a:spcAft>
      <a:defRPr kumimoji="1"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4pPr>
    <a:lvl5pPr marL="2057400" indent="-228600" algn="l" defTabSz="457200" rtl="0" fontAlgn="base">
      <a:lnSpc>
        <a:spcPct val="118000"/>
      </a:lnSpc>
      <a:spcBef>
        <a:spcPct val="30000"/>
      </a:spcBef>
      <a:spcAft>
        <a:spcPct val="0"/>
      </a:spcAft>
      <a:defRPr kumimoji="1"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962488" y="2686367"/>
            <a:ext cx="12331024" cy="3890858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962488" y="6681977"/>
            <a:ext cx="12331024" cy="133187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228600" algn="ctr">
              <a:spcBef>
                <a:spcPts val="0"/>
              </a:spcBef>
              <a:buSzTx/>
              <a:buNone/>
              <a:defRPr sz="4200"/>
            </a:lvl2pPr>
            <a:lvl3pPr marL="0" indent="457200" algn="ctr">
              <a:spcBef>
                <a:spcPts val="0"/>
              </a:spcBef>
              <a:buSzTx/>
              <a:buNone/>
              <a:defRPr sz="4200"/>
            </a:lvl3pPr>
            <a:lvl4pPr marL="0" indent="685800" algn="ctr">
              <a:spcBef>
                <a:spcPts val="0"/>
              </a:spcBef>
              <a:buSzTx/>
              <a:buNone/>
              <a:defRPr sz="4200"/>
            </a:lvl4pPr>
            <a:lvl5pPr marL="0" indent="914400" algn="ctr">
              <a:spcBef>
                <a:spcPts val="0"/>
              </a:spcBef>
              <a:buSzTx/>
              <a:buNone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BC127-F7A3-CB45-AE8B-99AA7D8C6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845261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466005" y="755904"/>
            <a:ext cx="15323990" cy="114929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70239-A8AA-AC43-B74B-8CCE159D6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873886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E1B6C-0773-5246-8C8C-55B7CA9B3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88958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962488" y="4556971"/>
            <a:ext cx="12331024" cy="389085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2397-397F-8E4B-BFB5-A1254AD77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64850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382402" y="1504145"/>
            <a:ext cx="6285231" cy="9697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588367" y="1504145"/>
            <a:ext cx="6285231" cy="4698959"/>
          </a:xfrm>
          <a:prstGeom prst="rect">
            <a:avLst/>
          </a:prstGeom>
        </p:spPr>
        <p:txBody>
          <a:bodyPr anchor="b"/>
          <a:lstStyle>
            <a:lvl1pPr>
              <a:defRPr sz="78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588367" y="6367716"/>
            <a:ext cx="6285231" cy="48336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228600" algn="ctr">
              <a:spcBef>
                <a:spcPts val="0"/>
              </a:spcBef>
              <a:buSzTx/>
              <a:buNone/>
              <a:defRPr sz="4200"/>
            </a:lvl2pPr>
            <a:lvl3pPr marL="0" indent="457200" algn="ctr">
              <a:spcBef>
                <a:spcPts val="0"/>
              </a:spcBef>
              <a:buSzTx/>
              <a:buNone/>
              <a:defRPr sz="4200"/>
            </a:lvl3pPr>
            <a:lvl4pPr marL="0" indent="685800" algn="ctr">
              <a:spcBef>
                <a:spcPts val="0"/>
              </a:spcBef>
              <a:buSzTx/>
              <a:buNone/>
              <a:defRPr sz="4200"/>
            </a:lvl4pPr>
            <a:lvl5pPr marL="0" indent="914400" algn="ctr">
              <a:spcBef>
                <a:spcPts val="0"/>
              </a:spcBef>
              <a:buSzTx/>
              <a:buNone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0D1CE-65E0-9541-BB25-B18EC5C11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02474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F0529-D006-9343-9566-E271CECDD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732512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588367" y="3823694"/>
            <a:ext cx="13079266" cy="7407594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1E204-8240-6A45-9EFA-128EF3DC7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136274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382402" y="3823694"/>
            <a:ext cx="6285231" cy="7407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588367" y="3823694"/>
            <a:ext cx="6285231" cy="7407594"/>
          </a:xfrm>
          <a:prstGeom prst="rect">
            <a:avLst/>
          </a:prstGeom>
        </p:spPr>
        <p:txBody>
          <a:bodyPr/>
          <a:lstStyle>
            <a:lvl1pPr marL="440871" indent="-440871">
              <a:spcBef>
                <a:spcPts val="4200"/>
              </a:spcBef>
              <a:defRPr sz="3600"/>
            </a:lvl1pPr>
            <a:lvl2pPr marL="783771" indent="-440871">
              <a:spcBef>
                <a:spcPts val="4200"/>
              </a:spcBef>
              <a:defRPr sz="3600"/>
            </a:lvl2pPr>
            <a:lvl3pPr marL="1126671" indent="-440871">
              <a:spcBef>
                <a:spcPts val="4200"/>
              </a:spcBef>
              <a:defRPr sz="3600"/>
            </a:lvl3pPr>
            <a:lvl4pPr marL="1469571" indent="-440871">
              <a:spcBef>
                <a:spcPts val="4200"/>
              </a:spcBef>
              <a:defRPr sz="3600"/>
            </a:lvl4pPr>
            <a:lvl5pPr marL="1812471" indent="-440871">
              <a:spcBef>
                <a:spcPts val="4200"/>
              </a:spcBef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D78CC-729A-2C4A-BB52-BD0C329EB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19049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77D9A-B4FD-CD47-92B9-D8F632983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85393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8382402" y="6756802"/>
            <a:ext cx="6285231" cy="44445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389729" y="1803442"/>
            <a:ext cx="6285231" cy="44445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588367" y="1803442"/>
            <a:ext cx="6285231" cy="93979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5" name="Shape 4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B28-45C4-D047-8E2B-54C10F275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3746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962488" y="8253285"/>
            <a:ext cx="12331024" cy="5588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000">
                <a:latin typeface="Helvetica_cyr-Bold"/>
                <a:ea typeface="Helvetica_cyr-Bold"/>
                <a:cs typeface="Helvetica_cyr-Bold"/>
                <a:sym typeface="Helvetica_cyr-Bold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962488" y="5759979"/>
            <a:ext cx="12331024" cy="85631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13973-D77E-7A46-865B-AE8EF98E4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31795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body" idx="1"/>
          </p:nvPr>
        </p:nvSpPr>
        <p:spPr bwMode="auto">
          <a:xfrm>
            <a:off x="1589088" y="2252663"/>
            <a:ext cx="13077825" cy="849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59859" tIns="59859" rIns="59859" bIns="598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>
                <a:sym typeface="Helvetica Light" charset="0"/>
              </a:rPr>
              <a:t>Уровень текста 1</a:t>
            </a:r>
          </a:p>
          <a:p>
            <a:pPr lvl="1"/>
            <a:r>
              <a:rPr lang="ru-RU">
                <a:sym typeface="Helvetica Light" charset="0"/>
              </a:rPr>
              <a:t>Уровень текста 2</a:t>
            </a:r>
          </a:p>
          <a:p>
            <a:pPr lvl="2"/>
            <a:r>
              <a:rPr lang="ru-RU">
                <a:sym typeface="Helvetica Light" charset="0"/>
              </a:rPr>
              <a:t>Уровень текста 3</a:t>
            </a:r>
          </a:p>
          <a:p>
            <a:pPr lvl="3"/>
            <a:r>
              <a:rPr lang="ru-RU">
                <a:sym typeface="Helvetica Light" charset="0"/>
              </a:rPr>
              <a:t>Уровень текста 4</a:t>
            </a:r>
          </a:p>
          <a:p>
            <a:pPr lvl="4"/>
            <a:r>
              <a:rPr lang="ru-RU">
                <a:sym typeface="Helvetica Light" charset="0"/>
              </a:rPr>
              <a:t>Уровень текста 5</a:t>
            </a:r>
          </a:p>
        </p:txBody>
      </p:sp>
      <p:sp>
        <p:nvSpPr>
          <p:cNvPr id="1027" name="Shape 3"/>
          <p:cNvSpPr>
            <a:spLocks noGrp="1"/>
          </p:cNvSpPr>
          <p:nvPr>
            <p:ph type="title"/>
          </p:nvPr>
        </p:nvSpPr>
        <p:spPr bwMode="auto">
          <a:xfrm>
            <a:off x="1589088" y="1279525"/>
            <a:ext cx="13077825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59859" tIns="59859" rIns="59859" bIns="598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>
                <a:sym typeface="Helvetica Light" charset="0"/>
              </a:rPr>
              <a:t>Текст заголовка</a:t>
            </a:r>
          </a:p>
        </p:txBody>
      </p:sp>
      <p:sp>
        <p:nvSpPr>
          <p:cNvPr id="1028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7899400" y="11657013"/>
            <a:ext cx="44291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59859" tIns="59859" rIns="59859" bIns="59859" numCol="1" anchor="t" anchorCtr="0" compatLnSpc="1">
            <a:prstTxWarp prst="textNoShape">
              <a:avLst/>
            </a:prstTxWarp>
            <a:spAutoFit/>
          </a:bodyPr>
          <a:lstStyle>
            <a:lvl1pPr algn="ctr" hangingPunct="0">
              <a:defRPr sz="2200" smtClean="0">
                <a:cs typeface="Helvetica Light" charset="0"/>
              </a:defRPr>
            </a:lvl1pPr>
          </a:lstStyle>
          <a:p>
            <a:pPr>
              <a:defRPr/>
            </a:pPr>
            <a:fld id="{2606BC68-1D40-8C44-AB19-17CD7B17E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defTabSz="777875" rtl="0" fontAlgn="base">
        <a:spcBef>
          <a:spcPct val="0"/>
        </a:spcBef>
        <a:spcAft>
          <a:spcPct val="0"/>
        </a:spcAft>
        <a:defRPr kumimoji="1" sz="10400">
          <a:solidFill>
            <a:srgbClr val="000000"/>
          </a:solidFill>
          <a:latin typeface="+mn-lt"/>
          <a:ea typeface="Arial" charset="0"/>
          <a:cs typeface="+mn-cs"/>
          <a:sym typeface="Helvetica Light" charset="0"/>
        </a:defRPr>
      </a:lvl1pPr>
      <a:lvl2pPr algn="ctr" defTabSz="777875" rtl="0" fontAlgn="base">
        <a:spcBef>
          <a:spcPct val="0"/>
        </a:spcBef>
        <a:spcAft>
          <a:spcPct val="0"/>
        </a:spcAft>
        <a:defRPr kumimoji="1" sz="10400">
          <a:solidFill>
            <a:srgbClr val="000000"/>
          </a:solidFill>
          <a:latin typeface="+mn-lt"/>
          <a:ea typeface="Arial" charset="0"/>
          <a:cs typeface="+mn-cs"/>
          <a:sym typeface="Helvetica Light" charset="0"/>
        </a:defRPr>
      </a:lvl2pPr>
      <a:lvl3pPr algn="ctr" defTabSz="777875" rtl="0" fontAlgn="base">
        <a:spcBef>
          <a:spcPct val="0"/>
        </a:spcBef>
        <a:spcAft>
          <a:spcPct val="0"/>
        </a:spcAft>
        <a:defRPr kumimoji="1" sz="10400">
          <a:solidFill>
            <a:srgbClr val="000000"/>
          </a:solidFill>
          <a:latin typeface="+mn-lt"/>
          <a:ea typeface="Arial" charset="0"/>
          <a:cs typeface="+mn-cs"/>
          <a:sym typeface="Helvetica Light" charset="0"/>
        </a:defRPr>
      </a:lvl3pPr>
      <a:lvl4pPr algn="ctr" defTabSz="777875" rtl="0" fontAlgn="base">
        <a:spcBef>
          <a:spcPct val="0"/>
        </a:spcBef>
        <a:spcAft>
          <a:spcPct val="0"/>
        </a:spcAft>
        <a:defRPr kumimoji="1" sz="10400">
          <a:solidFill>
            <a:srgbClr val="000000"/>
          </a:solidFill>
          <a:latin typeface="+mn-lt"/>
          <a:ea typeface="Arial" charset="0"/>
          <a:cs typeface="+mn-cs"/>
          <a:sym typeface="Helvetica Light" charset="0"/>
        </a:defRPr>
      </a:lvl4pPr>
      <a:lvl5pPr algn="ctr" defTabSz="777875" rtl="0" fontAlgn="base">
        <a:spcBef>
          <a:spcPct val="0"/>
        </a:spcBef>
        <a:spcAft>
          <a:spcPct val="0"/>
        </a:spcAft>
        <a:defRPr kumimoji="1" sz="10400">
          <a:solidFill>
            <a:srgbClr val="000000"/>
          </a:solidFill>
          <a:latin typeface="+mn-lt"/>
          <a:ea typeface="Arial" charset="0"/>
          <a:cs typeface="+mn-cs"/>
          <a:sym typeface="Helvetica Light" charset="0"/>
        </a:defRPr>
      </a:lvl5pPr>
      <a:lvl6pPr marL="0" marR="0" indent="11430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66738" indent="-566738" algn="l" defTabSz="777875" rtl="0" fontAlgn="base">
        <a:spcBef>
          <a:spcPts val="5600"/>
        </a:spcBef>
        <a:spcAft>
          <a:spcPct val="0"/>
        </a:spcAft>
        <a:buSzPct val="75000"/>
        <a:buChar char="•"/>
        <a:defRPr kumimoji="1" sz="4600">
          <a:solidFill>
            <a:srgbClr val="000000"/>
          </a:solidFill>
          <a:latin typeface="+mn-lt"/>
          <a:ea typeface="Arial" charset="0"/>
          <a:cs typeface="+mn-cs"/>
          <a:sym typeface="Helvetica Light" charset="0"/>
        </a:defRPr>
      </a:lvl1pPr>
      <a:lvl2pPr marL="1011238" indent="-566738" algn="l" defTabSz="777875" rtl="0" fontAlgn="base">
        <a:spcBef>
          <a:spcPts val="5600"/>
        </a:spcBef>
        <a:spcAft>
          <a:spcPct val="0"/>
        </a:spcAft>
        <a:buSzPct val="75000"/>
        <a:buChar char="•"/>
        <a:defRPr kumimoji="1" sz="4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1455738" indent="-566738" algn="l" defTabSz="777875" rtl="0" fontAlgn="base">
        <a:spcBef>
          <a:spcPts val="5600"/>
        </a:spcBef>
        <a:spcAft>
          <a:spcPct val="0"/>
        </a:spcAft>
        <a:buSzPct val="75000"/>
        <a:buChar char="•"/>
        <a:defRPr kumimoji="1" sz="4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900238" indent="-566738" algn="l" defTabSz="777875" rtl="0" fontAlgn="base">
        <a:spcBef>
          <a:spcPts val="5600"/>
        </a:spcBef>
        <a:spcAft>
          <a:spcPct val="0"/>
        </a:spcAft>
        <a:buSzPct val="75000"/>
        <a:buChar char="•"/>
        <a:defRPr kumimoji="1" sz="4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2344738" indent="-566738" algn="l" defTabSz="777875" rtl="0" fontAlgn="base">
        <a:spcBef>
          <a:spcPts val="5600"/>
        </a:spcBef>
        <a:spcAft>
          <a:spcPct val="0"/>
        </a:spcAft>
        <a:buSzPct val="75000"/>
        <a:buChar char="•"/>
        <a:defRPr kumimoji="1" sz="4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2790472" marR="0" indent="-567972" algn="l" defTabSz="778933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34972" marR="0" indent="-567972" algn="l" defTabSz="778933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679472" marR="0" indent="-567972" algn="l" defTabSz="778933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23972" marR="0" indent="-567972" algn="l" defTabSz="778933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Tatarstan_tourist_presentation_best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Tatarstan_tourist_presentation_bes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Tatarstan_tourist_presentation_best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554" name="+Tatarstan.+We+can..mp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2659063"/>
            <a:ext cx="14343062" cy="806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Tatarstan_tourist_presentation_best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Tatarstan_tourist_presentation_best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Tatarstan_tourist_presentation_best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626" name="sokrovicha.mp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984500"/>
            <a:ext cx="14233525" cy="800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Tatarstan_tourist_presentation_best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650" name="tat_eng.mp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2994025"/>
            <a:ext cx="14277975" cy="803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Tatarstan_tourist_presentation_best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Tatarstan_tourist_presentation_best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Tatarstan_tourist_presentation_best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Tatarstan_tourist_presentation_best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Tatarstan_tourist_presentation_best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0" y="474663"/>
            <a:ext cx="32353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Заголовок 1"/>
          <p:cNvSpPr txBox="1">
            <a:spLocks/>
          </p:cNvSpPr>
          <p:nvPr/>
        </p:nvSpPr>
        <p:spPr bwMode="auto">
          <a:xfrm>
            <a:off x="1441450" y="701675"/>
            <a:ext cx="135763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198" tIns="83599" rIns="167198" bIns="83599" anchor="b"/>
          <a:lstStyle>
            <a:lvl1pPr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cs typeface="Arial" charset="0"/>
                <a:sym typeface="Helvetica Light" charset="0"/>
              </a:defRPr>
            </a:lvl1pPr>
            <a:lvl2pPr marL="742950" indent="-285750"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2pPr>
            <a:lvl3pPr marL="1143000" indent="-228600"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3pPr>
            <a:lvl4pPr marL="1600200" indent="-228600"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4pPr>
            <a:lvl5pPr marL="2057400" indent="-228600"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4600">
                <a:solidFill>
                  <a:srgbClr val="000000"/>
                </a:solidFill>
                <a:latin typeface="Helvetica Light" charset="0"/>
                <a:ea typeface="Arial" charset="0"/>
                <a:sym typeface="Helvetica Light" charset="0"/>
              </a:defRPr>
            </a:lvl9pPr>
          </a:lstStyle>
          <a:p>
            <a:pPr defTabSz="914400"/>
            <a:r>
              <a:rPr kumimoji="0" lang="ru-RU" sz="3700" b="1">
                <a:solidFill>
                  <a:srgbClr val="E30913"/>
                </a:solidFill>
                <a:latin typeface="Arial" charset="0"/>
                <a:ea typeface="Helvetica Light" charset="0"/>
              </a:rPr>
              <a:t>ВСТУПАЙТЕ В СООБЩЕСТВО </a:t>
            </a:r>
          </a:p>
          <a:p>
            <a:pPr defTabSz="914400"/>
            <a:r>
              <a:rPr kumimoji="0" lang="ru-RU" sz="3700" b="1">
                <a:solidFill>
                  <a:srgbClr val="E30913"/>
                </a:solidFill>
                <a:latin typeface="Arial" charset="0"/>
                <a:ea typeface="Helvetica Light" charset="0"/>
              </a:rPr>
              <a:t>ДРУЖЕЛЮБНЫХ ЖИТЕЛЕЙ В КОНТАКТЕ:</a:t>
            </a:r>
          </a:p>
          <a:p>
            <a:pPr defTabSz="914400"/>
            <a:r>
              <a:rPr kumimoji="0" lang="en-US" sz="3700" b="1">
                <a:solidFill>
                  <a:srgbClr val="E30913"/>
                </a:solidFill>
                <a:latin typeface="Arial" charset="0"/>
                <a:ea typeface="Helvetica Light" charset="0"/>
              </a:rPr>
              <a:t>vk.com/opentatarstan</a:t>
            </a:r>
            <a:endParaRPr kumimoji="0" lang="ru-RU" sz="3700" b="1">
              <a:solidFill>
                <a:srgbClr val="E30913"/>
              </a:solidFill>
              <a:latin typeface="Arial" charset="0"/>
              <a:ea typeface="Helvetica Light" charset="0"/>
            </a:endParaRPr>
          </a:p>
        </p:txBody>
      </p:sp>
      <p:pic>
        <p:nvPicPr>
          <p:cNvPr id="32771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2381250"/>
            <a:ext cx="13841413" cy="100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Tatarstan_tourist_presentation_best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Tatarstan_tourist_presentation_best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22" y="2"/>
            <a:ext cx="17076124" cy="130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8005" y="657631"/>
            <a:ext cx="12667164" cy="1756493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 smtClean="0">
                <a:solidFill>
                  <a:srgbClr val="E30913"/>
                </a:solidFill>
                <a:latin typeface="Arial Black" panose="020B0A04020102020204" pitchFamily="34" charset="0"/>
              </a:rPr>
              <a:t>Главное футбольное </a:t>
            </a:r>
            <a:br>
              <a:rPr lang="ru-RU" sz="4400" dirty="0" smtClean="0">
                <a:solidFill>
                  <a:srgbClr val="E30913"/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E30913"/>
                </a:solidFill>
                <a:latin typeface="Arial Black" panose="020B0A04020102020204" pitchFamily="34" charset="0"/>
              </a:rPr>
              <a:t>движение страны</a:t>
            </a:r>
            <a:br>
              <a:rPr lang="ru-RU" sz="4400" dirty="0" smtClean="0">
                <a:solidFill>
                  <a:srgbClr val="E30913"/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E30913"/>
                </a:solidFill>
                <a:latin typeface="Arial Black" panose="020B0A04020102020204" pitchFamily="34" charset="0"/>
              </a:rPr>
              <a:t>Присоединяйся к команде волонтеров!</a:t>
            </a:r>
            <a:endParaRPr lang="ru-RU" sz="4400" dirty="0">
              <a:solidFill>
                <a:srgbClr val="E30913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5609" y="10540251"/>
            <a:ext cx="11449879" cy="353467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Мы на связи: </a:t>
            </a:r>
          </a:p>
          <a:p>
            <a:r>
              <a:rPr lang="ru-RU" sz="2800" dirty="0">
                <a:solidFill>
                  <a:schemeClr val="tx1"/>
                </a:solidFill>
              </a:rPr>
              <a:t>Волонтерский центр </a:t>
            </a:r>
            <a:r>
              <a:rPr lang="ru-RU" sz="2800" dirty="0" err="1">
                <a:solidFill>
                  <a:schemeClr val="tx1"/>
                </a:solidFill>
              </a:rPr>
              <a:t>ПГАФКСиТ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>
                <a:solidFill>
                  <a:schemeClr val="tx1"/>
                </a:solidFill>
              </a:rPr>
              <a:t>+7 (843) 294 90 52</a:t>
            </a:r>
          </a:p>
          <a:p>
            <a:r>
              <a:rPr lang="ru-RU" sz="2800" dirty="0">
                <a:solidFill>
                  <a:schemeClr val="tx1"/>
                </a:solidFill>
              </a:rPr>
              <a:t>АНО «Дирекция спортивных и социальных проектов»</a:t>
            </a:r>
          </a:p>
          <a:p>
            <a:r>
              <a:rPr lang="ru-RU" sz="2800" dirty="0">
                <a:solidFill>
                  <a:schemeClr val="tx1"/>
                </a:solidFill>
              </a:rPr>
              <a:t>+ 7 (843) 222 0767</a:t>
            </a:r>
          </a:p>
          <a:p>
            <a:endParaRPr lang="ru-RU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0994" cy="130048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05" y="148724"/>
            <a:ext cx="2265400" cy="22654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3348" y="148724"/>
            <a:ext cx="2399492" cy="226540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3" y="2627410"/>
            <a:ext cx="7533686" cy="771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841427" y="2762313"/>
            <a:ext cx="6747247" cy="34448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859" tIns="59859" rIns="59859" bIns="59859" numCol="1" spcCol="38100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Волонтеры </a:t>
            </a:r>
            <a:r>
              <a:rPr lang="ru-RU" sz="2400" b="1" dirty="0" smtClean="0">
                <a:solidFill>
                  <a:srgbClr val="FF0000"/>
                </a:solidFill>
              </a:rPr>
              <a:t>Оргкомитета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Требования </a:t>
            </a:r>
            <a:r>
              <a:rPr lang="ru-RU" sz="2400" b="1" dirty="0">
                <a:solidFill>
                  <a:schemeClr val="tx1"/>
                </a:solidFill>
              </a:rPr>
              <a:t>по возрасту: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</a:rPr>
              <a:t>18 лет </a:t>
            </a:r>
            <a:r>
              <a:rPr lang="ru-RU" sz="2400" dirty="0">
                <a:solidFill>
                  <a:schemeClr val="tx1"/>
                </a:solidFill>
              </a:rPr>
              <a:t>на 10 мая 2017 года (Кубок Конфедераций 2017)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</a:rPr>
              <a:t>18 лет </a:t>
            </a:r>
            <a:r>
              <a:rPr lang="ru-RU" sz="2400" dirty="0">
                <a:solidFill>
                  <a:schemeClr val="tx1"/>
                </a:solidFill>
              </a:rPr>
              <a:t>на 10 мая 2018 года (Чемпионат мира)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Заявка доступна по ссылке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https://</a:t>
            </a:r>
            <a:r>
              <a:rPr lang="en-US" sz="2400" dirty="0" err="1">
                <a:solidFill>
                  <a:schemeClr val="tx1"/>
                </a:solidFill>
              </a:rPr>
              <a:t>ems.fifa.com</a:t>
            </a:r>
            <a:r>
              <a:rPr lang="en-US" sz="2400" dirty="0">
                <a:solidFill>
                  <a:schemeClr val="tx1"/>
                </a:solidFill>
              </a:rPr>
              <a:t>/volunteer/Login/RUSSIA/</a:t>
            </a:r>
            <a:endParaRPr lang="ru-RU" sz="2400" dirty="0">
              <a:solidFill>
                <a:schemeClr val="tx1"/>
              </a:solidFill>
            </a:endParaRPr>
          </a:p>
          <a:p>
            <a:pPr marL="0" marR="0" indent="0" algn="ctr" defTabSz="778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41427" y="6194214"/>
            <a:ext cx="7161413" cy="415276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859" tIns="59859" rIns="59859" bIns="59859" numCol="1" spcCol="38100" rtlCol="0" anchor="ctr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Городские волонтеры</a:t>
            </a:r>
            <a:r>
              <a:rPr lang="ru-RU" sz="2400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Требования по возрасту: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</a:rPr>
              <a:t>16 лет </a:t>
            </a:r>
            <a:r>
              <a:rPr lang="ru-RU" sz="2400" dirty="0" smtClean="0">
                <a:solidFill>
                  <a:schemeClr val="tx1"/>
                </a:solidFill>
              </a:rPr>
              <a:t>на 10 мая 2017 года (Кубок Конфедераций 2017)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</a:rPr>
              <a:t>16 лет </a:t>
            </a:r>
            <a:r>
              <a:rPr lang="ru-RU" sz="2400" dirty="0" smtClean="0">
                <a:solidFill>
                  <a:schemeClr val="tx1"/>
                </a:solidFill>
              </a:rPr>
              <a:t>на 10 мая 2018 года (Чемпионат мира)</a:t>
            </a:r>
            <a:endParaRPr lang="ru-RU" sz="2400" dirty="0" smtClean="0">
              <a:solidFill>
                <a:srgbClr val="C00000"/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Следи за новостями здесь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http://</a:t>
            </a:r>
            <a:r>
              <a:rPr lang="en-US" sz="2400" dirty="0" err="1" smtClean="0">
                <a:solidFill>
                  <a:schemeClr val="tx1"/>
                </a:solidFill>
              </a:rPr>
              <a:t>vk.com</a:t>
            </a:r>
            <a:r>
              <a:rPr lang="en-US" sz="2400" dirty="0" smtClean="0">
                <a:solidFill>
                  <a:schemeClr val="tx1"/>
                </a:solidFill>
              </a:rPr>
              <a:t>/</a:t>
            </a:r>
            <a:r>
              <a:rPr lang="en-US" sz="2400" dirty="0" err="1" smtClean="0">
                <a:solidFill>
                  <a:schemeClr val="tx1"/>
                </a:solidFill>
              </a:rPr>
              <a:t>kazanvolunteers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0" marR="0" indent="0" algn="ctr" defTabSz="778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6913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Tatarstan_tourist_presentation_best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Tatarstan_tourist_presentation_best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Tatarstan_tourist_presentation_best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Tatarstan_tourist_presentation_best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381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9859" tIns="59859" rIns="59859" bIns="59859" numCol="1" spcCol="38100" rtlCol="0" anchor="ctr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9859" tIns="59859" rIns="59859" bIns="59859" numCol="1" spcCol="38100" rtlCol="0" anchor="ctr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381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9859" tIns="59859" rIns="59859" bIns="59859" numCol="1" spcCol="38100" rtlCol="0" anchor="ctr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9859" tIns="59859" rIns="59859" bIns="59859" numCol="1" spcCol="38100" rtlCol="0" anchor="ctr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129</Words>
  <Application>Microsoft Macintosh PowerPoint</Application>
  <PresentationFormat>Другой</PresentationFormat>
  <Paragraphs>24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Главное футбольное  движение страны Присоединяйся к команде волонтеров!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Анастасия Романова</cp:lastModifiedBy>
  <cp:revision>9</cp:revision>
  <dcterms:modified xsi:type="dcterms:W3CDTF">2016-06-27T14:03:08Z</dcterms:modified>
</cp:coreProperties>
</file>